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8"/>
  </p:notesMasterIdLst>
  <p:handoutMasterIdLst>
    <p:handoutMasterId r:id="rId19"/>
  </p:handoutMasterIdLst>
  <p:sldIdLst>
    <p:sldId id="259" r:id="rId7"/>
    <p:sldId id="261" r:id="rId8"/>
    <p:sldId id="267" r:id="rId9"/>
    <p:sldId id="260" r:id="rId10"/>
    <p:sldId id="268" r:id="rId11"/>
    <p:sldId id="264" r:id="rId12"/>
    <p:sldId id="269" r:id="rId13"/>
    <p:sldId id="270" r:id="rId14"/>
    <p:sldId id="272" r:id="rId15"/>
    <p:sldId id="27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6"/>
    <a:srgbClr val="3B2B46"/>
    <a:srgbClr val="346297"/>
    <a:srgbClr val="FFFFFF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4116" autoAdjust="0"/>
  </p:normalViewPr>
  <p:slideViewPr>
    <p:cSldViewPr snapToGrid="0">
      <p:cViewPr varScale="1">
        <p:scale>
          <a:sx n="56" d="100"/>
          <a:sy n="56" d="100"/>
        </p:scale>
        <p:origin x="168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</a:t>
            </a:r>
            <a:r>
              <a:rPr lang="en-US" sz="180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C:\GitHub\bjompen\PSConf2023-GHA</a:t>
            </a:r>
            <a:endParaRPr lang="en-US" sz="1800" dirty="0">
              <a:effectLst/>
              <a:latin typeface="Cascadia Code" panose="020B0609020000020004" pitchFamily="49" charset="0"/>
            </a:endParaRPr>
          </a:p>
          <a:p>
            <a:endParaRPr lang="en-US" dirty="0"/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https://github.com/bjompen/PSConfEU2023-GHA1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https://github.com/bjompen/PSConfEU2023-GHA2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https://github.com/bjompen/PSConfEU2023-GHA2-Runner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https://github.com/bjompen/PSConfEU2023-GHA3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https://github.com/bjompen/PSConfEU2023-GHA-Docker</a:t>
            </a:r>
          </a:p>
          <a:p>
            <a:endParaRPr lang="en-U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https://github.com/bjompen/PSConfEU-GHA-Work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288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41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430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4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Actions -&gt; workflows -&gt; parts of workflows -&gt; Actions again</a:t>
            </a:r>
          </a:p>
          <a:p>
            <a:r>
              <a:rPr lang="en-GB" dirty="0"/>
              <a:t>Because naming the same thing twice.</a:t>
            </a:r>
          </a:p>
          <a:p>
            <a:endParaRPr lang="en-GB" dirty="0"/>
          </a:p>
          <a:p>
            <a:r>
              <a:rPr lang="en-GB" dirty="0"/>
              <a:t>Finding them in gallery - </a:t>
            </a:r>
            <a:r>
              <a:rPr lang="en-GB" b="1" dirty="0"/>
              <a:t>https://github.com/marketplace?type=actions</a:t>
            </a:r>
          </a:p>
          <a:p>
            <a:r>
              <a:rPr lang="en-GB" dirty="0"/>
              <a:t>Difference from workflows – Terminology. A Workflow can contains actions. Action keyword = “Uses”</a:t>
            </a:r>
          </a:p>
          <a:p>
            <a:endParaRPr lang="en-GB" dirty="0"/>
          </a:p>
          <a:p>
            <a:r>
              <a:rPr lang="en-GB" dirty="0"/>
              <a:t>Three types of actions:</a:t>
            </a:r>
          </a:p>
          <a:p>
            <a:pPr marL="171450" indent="-171450">
              <a:buFontTx/>
              <a:buChar char="-"/>
            </a:pPr>
            <a:r>
              <a:rPr lang="en-US" dirty="0"/>
              <a:t>Docker. Containers. Runs only on Linux, requires docker to be installed on host machine.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Javascript</a:t>
            </a:r>
            <a:r>
              <a:rPr lang="en-US" dirty="0"/>
              <a:t> – Runs directly on machine using existing binaries. Faster, but depends on machine configuration.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Composite – The odd one out. Combines  one or more “run” steps in to one reusable action.</a:t>
            </a:r>
            <a:endParaRPr lang="en-SE" dirty="0"/>
          </a:p>
          <a:p>
            <a:endParaRPr lang="en-GB" dirty="0"/>
          </a:p>
          <a:p>
            <a:r>
              <a:rPr lang="en-GB" dirty="0"/>
              <a:t>Focus today is </a:t>
            </a:r>
            <a:r>
              <a:rPr lang="en-GB" b="1"/>
              <a:t>*CLICK* </a:t>
            </a:r>
            <a:r>
              <a:rPr lang="en-GB"/>
              <a:t>Composite</a:t>
            </a:r>
            <a:r>
              <a:rPr lang="en-GB" dirty="0"/>
              <a:t>. </a:t>
            </a:r>
          </a:p>
          <a:p>
            <a:endParaRPr lang="en-GB" dirty="0"/>
          </a:p>
          <a:p>
            <a:r>
              <a:rPr lang="en-GB" dirty="0"/>
              <a:t>If you want to learn </a:t>
            </a:r>
            <a:r>
              <a:rPr lang="en-GB" dirty="0" err="1"/>
              <a:t>Github</a:t>
            </a:r>
            <a:r>
              <a:rPr lang="en-GB" dirty="0"/>
              <a:t> Actions </a:t>
            </a:r>
            <a:r>
              <a:rPr lang="en-GB" b="1" dirty="0"/>
              <a:t>*CLICK*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558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https://github.com/bjompen/PSConfEU2023-GHA1</a:t>
            </a:r>
          </a:p>
          <a:p>
            <a:endParaRPr lang="en-GB" dirty="0"/>
          </a:p>
          <a:p>
            <a:r>
              <a:rPr lang="en-US" dirty="0"/>
              <a:t>In a folder because demo. Later will move to root</a:t>
            </a:r>
          </a:p>
          <a:p>
            <a:endParaRPr lang="en-US" dirty="0"/>
          </a:p>
          <a:p>
            <a:r>
              <a:rPr lang="en-US" dirty="0"/>
              <a:t>My function – outputs fruits.</a:t>
            </a:r>
          </a:p>
          <a:p>
            <a:r>
              <a:rPr lang="en-US" dirty="0"/>
              <a:t>If parameter –Icons, outputs images of fruits.</a:t>
            </a:r>
          </a:p>
          <a:p>
            <a:endParaRPr lang="en-US" dirty="0"/>
          </a:p>
          <a:p>
            <a:r>
              <a:rPr lang="en-US" dirty="0" err="1"/>
              <a:t>RunMyAction.yaml</a:t>
            </a:r>
            <a:r>
              <a:rPr lang="en-US" dirty="0"/>
              <a:t> – to </a:t>
            </a:r>
            <a:r>
              <a:rPr lang="en-US" dirty="0" err="1"/>
              <a:t>testrun</a:t>
            </a:r>
            <a:r>
              <a:rPr lang="en-US" dirty="0"/>
              <a:t> my created action</a:t>
            </a:r>
          </a:p>
          <a:p>
            <a:r>
              <a:rPr lang="en-US" dirty="0"/>
              <a:t>- On: </a:t>
            </a:r>
            <a:r>
              <a:rPr lang="en-US" dirty="0" err="1"/>
              <a:t>workflow_dispatch</a:t>
            </a:r>
            <a:r>
              <a:rPr lang="en-US" dirty="0"/>
              <a:t> – when I click run</a:t>
            </a:r>
          </a:p>
          <a:p>
            <a:pPr marL="0" indent="0">
              <a:buFontTx/>
              <a:buNone/>
            </a:pPr>
            <a:r>
              <a:rPr lang="en-GB" dirty="0"/>
              <a:t>- Uses: every uses is an action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r>
              <a:rPr lang="en-US" dirty="0" err="1"/>
              <a:t>action.yaml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Name and description required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Runs instead of Jobs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Using instead of runs-on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Composite. Tells actions which type of action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Steps just like in workflows.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853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https://github.com/bjompen/PSConfEU2023-GHA2</a:t>
            </a:r>
          </a:p>
          <a:p>
            <a:r>
              <a:rPr lang="en-GB" b="1" dirty="0"/>
              <a:t>https://github.com/bjompen/PSConfEU2023-GHA2-Runner</a:t>
            </a:r>
          </a:p>
          <a:p>
            <a:endParaRPr lang="en-GB" dirty="0"/>
          </a:p>
          <a:p>
            <a:r>
              <a:rPr lang="en-GB" dirty="0"/>
              <a:t>Create repo 2</a:t>
            </a:r>
          </a:p>
          <a:p>
            <a:r>
              <a:rPr lang="en-GB" dirty="0" err="1"/>
              <a:t>Action.yaml</a:t>
            </a:r>
            <a:r>
              <a:rPr lang="en-GB" dirty="0"/>
              <a:t> in root</a:t>
            </a:r>
          </a:p>
          <a:p>
            <a:r>
              <a:rPr lang="en-GB" dirty="0"/>
              <a:t>Public repo</a:t>
            </a:r>
          </a:p>
          <a:p>
            <a:r>
              <a:rPr lang="en-GB" dirty="0"/>
              <a:t>Calling from workflow in external repo</a:t>
            </a:r>
            <a:endParaRPr lang="en-GB" b="1" dirty="0"/>
          </a:p>
          <a:p>
            <a:endParaRPr lang="en-GB" dirty="0"/>
          </a:p>
          <a:p>
            <a:r>
              <a:rPr lang="en-GB" dirty="0"/>
              <a:t>Adding log output – Workflow commands</a:t>
            </a:r>
          </a:p>
          <a:p>
            <a:pPr lvl="1"/>
            <a:r>
              <a:rPr lang="en-GB" dirty="0"/>
              <a:t>Text to log using “::group::”, “::notice::”, and “::error::”</a:t>
            </a:r>
          </a:p>
          <a:p>
            <a:pPr lvl="1"/>
            <a:r>
              <a:rPr lang="en-GB" dirty="0"/>
              <a:t>Notice shows up in summary</a:t>
            </a:r>
          </a:p>
          <a:p>
            <a:pPr lvl="1"/>
            <a:r>
              <a:rPr lang="en-GB" dirty="0"/>
              <a:t>Takes parameters inside colon - </a:t>
            </a:r>
            <a:r>
              <a:rPr lang="en-GB" b="1" dirty="0"/>
              <a:t>::notice file={name},line={line},</a:t>
            </a:r>
            <a:r>
              <a:rPr lang="en-GB" b="1" dirty="0" err="1"/>
              <a:t>endLine</a:t>
            </a:r>
            <a:r>
              <a:rPr lang="en-GB" b="1" dirty="0"/>
              <a:t>={</a:t>
            </a:r>
            <a:r>
              <a:rPr lang="en-GB" b="1" dirty="0" err="1"/>
              <a:t>endLine</a:t>
            </a:r>
            <a:r>
              <a:rPr lang="en-GB" b="1" dirty="0"/>
              <a:t>},title={title}::{message}</a:t>
            </a:r>
          </a:p>
          <a:p>
            <a:pPr lvl="1"/>
            <a:r>
              <a:rPr lang="en-GB" dirty="0"/>
              <a:t>Others exist, such as ::debug::, ::warning::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https://docs.github.com/en/actions/using-workflows/workflow-commands-for-github-actions</a:t>
            </a:r>
          </a:p>
          <a:p>
            <a:endParaRPr lang="en-GB" dirty="0"/>
          </a:p>
          <a:p>
            <a:r>
              <a:rPr lang="en-GB" dirty="0"/>
              <a:t>Adding input – set icons on or off</a:t>
            </a:r>
          </a:p>
          <a:p>
            <a:r>
              <a:rPr lang="en-GB" dirty="0"/>
              <a:t>Inputs is string – some magic required for bool!</a:t>
            </a:r>
          </a:p>
          <a:p>
            <a:r>
              <a:rPr lang="en-GB" dirty="0"/>
              <a:t>https://docs.github.com/en/actions/creating-actions/metadata-syntax-for-github-actions#inputs</a:t>
            </a:r>
          </a:p>
          <a:p>
            <a:endParaRPr lang="en-GB" dirty="0"/>
          </a:p>
          <a:p>
            <a:r>
              <a:rPr lang="en-GB" dirty="0"/>
              <a:t>Output to calling workflow – Output icons or text as a string to calling workflow</a:t>
            </a:r>
          </a:p>
          <a:p>
            <a:r>
              <a:rPr lang="en-GB" dirty="0"/>
              <a:t>Variables or files to workflow? Depends on when you need the output!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https://docs.github.com/en/actions/creating-actions/metadata-syntax-for-github-actions#outputs-for-composite-actions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64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metadata</a:t>
            </a:r>
          </a:p>
          <a:p>
            <a:pPr lvl="1"/>
            <a:r>
              <a:rPr lang="en-GB" dirty="0"/>
              <a:t>Description: - Is required, but should be good before publish</a:t>
            </a:r>
          </a:p>
          <a:p>
            <a:pPr lvl="1"/>
            <a:r>
              <a:rPr lang="en-GB" dirty="0"/>
              <a:t>Branding: - Is what we should talk about</a:t>
            </a:r>
          </a:p>
          <a:p>
            <a:pPr lvl="1"/>
            <a:endParaRPr lang="en-GB" dirty="0"/>
          </a:p>
          <a:p>
            <a:pPr marL="0" indent="0">
              <a:buFontTx/>
              <a:buNone/>
            </a:pPr>
            <a:r>
              <a:rPr lang="en-US" dirty="0"/>
              <a:t>branding: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Color: white, yellow, blue, green, orange, red, purple, or gray-dark.</a:t>
            </a:r>
          </a:p>
          <a:p>
            <a:pPr marL="171450" indent="-171450">
              <a:buFontTx/>
              <a:buChar char="-"/>
            </a:pPr>
            <a:r>
              <a:rPr lang="en-US" dirty="0"/>
              <a:t>Icon: https://feathericons.com/</a:t>
            </a:r>
          </a:p>
          <a:p>
            <a:r>
              <a:rPr lang="en-US" dirty="0"/>
              <a:t>https://docs.github.com/en/actions/creating-actions/metadata-syntax-for-github-actions#branding</a:t>
            </a:r>
          </a:p>
          <a:p>
            <a:endParaRPr lang="en-US" dirty="0"/>
          </a:p>
          <a:p>
            <a:r>
              <a:rPr lang="en-US" dirty="0"/>
              <a:t>Add to marketplace – Uses metadata </a:t>
            </a:r>
            <a:r>
              <a:rPr lang="en-US" dirty="0" err="1"/>
              <a:t>yaml</a:t>
            </a:r>
            <a:r>
              <a:rPr lang="en-US" dirty="0"/>
              <a:t> file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Globally unique 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Must be public repo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Yaml</a:t>
            </a:r>
            <a:r>
              <a:rPr lang="en-US" dirty="0"/>
              <a:t> file must be in root</a:t>
            </a:r>
          </a:p>
          <a:p>
            <a:pPr marL="171450" indent="-171450">
              <a:buFontTx/>
              <a:buChar char="-"/>
            </a:pPr>
            <a:r>
              <a:rPr lang="en-US" dirty="0"/>
              <a:t>One action per repo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Create release</a:t>
            </a:r>
          </a:p>
          <a:p>
            <a:pPr marL="0" indent="0">
              <a:buFontTx/>
              <a:buNone/>
            </a:pPr>
            <a:r>
              <a:rPr lang="en-US" dirty="0"/>
              <a:t>Check “publish to marketplace”!!!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589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a </a:t>
            </a:r>
            <a:r>
              <a:rPr lang="en-US" dirty="0" err="1"/>
              <a:t>dockerfile</a:t>
            </a:r>
            <a:endParaRPr lang="en-US" dirty="0"/>
          </a:p>
          <a:p>
            <a:r>
              <a:rPr lang="en-US" dirty="0"/>
              <a:t>Runs PowerShell</a:t>
            </a:r>
          </a:p>
          <a:p>
            <a:endParaRPr lang="en-US" dirty="0"/>
          </a:p>
          <a:p>
            <a:r>
              <a:rPr lang="en-US" dirty="0"/>
              <a:t>PowerShell script does everything.</a:t>
            </a:r>
          </a:p>
          <a:p>
            <a:r>
              <a:rPr lang="en-US" dirty="0"/>
              <a:t>Uses $</a:t>
            </a:r>
            <a:r>
              <a:rPr lang="en-US" dirty="0" err="1"/>
              <a:t>args</a:t>
            </a:r>
            <a:r>
              <a:rPr lang="en-US" dirty="0"/>
              <a:t> – because that’s how I figured out it works</a:t>
            </a:r>
          </a:p>
          <a:p>
            <a:r>
              <a:rPr lang="en-US" dirty="0"/>
              <a:t>Sets output in script, just as in composite action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471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Import-Module C:\GitHub\bjompen\PSConf2023-GHA\PSConfEU2023-GHA1\BasicFunction\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9F1A5"/>
                </a:solidFill>
                <a:effectLst/>
                <a:latin typeface="Cascadia Code" panose="020B0609020000020004" pitchFamily="49" charset="0"/>
              </a:rPr>
              <a:t>Import-</a:t>
            </a:r>
            <a:r>
              <a:rPr lang="en-US" sz="1800" dirty="0" err="1">
                <a:solidFill>
                  <a:srgbClr val="F9F1A5"/>
                </a:solidFill>
                <a:effectLst/>
                <a:latin typeface="Cascadia Code" panose="020B0609020000020004" pitchFamily="49" charset="0"/>
              </a:rPr>
              <a:t>BuildStep</a:t>
            </a:r>
            <a:r>
              <a:rPr lang="en-US" sz="1800" dirty="0">
                <a:solidFill>
                  <a:srgbClr val="F9F1A5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dirty="0">
                <a:solidFill>
                  <a:srgbClr val="767676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en-US" sz="1800" dirty="0" err="1">
                <a:solidFill>
                  <a:srgbClr val="767676"/>
                </a:solidFill>
                <a:effectLst/>
                <a:latin typeface="Cascadia Code" panose="020B0609020000020004" pitchFamily="49" charset="0"/>
              </a:rPr>
              <a:t>ModuleName</a:t>
            </a:r>
            <a:r>
              <a:rPr lang="en-US" sz="1800" dirty="0">
                <a:solidFill>
                  <a:srgbClr val="767676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en-US" sz="1800" dirty="0" err="1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BasicFunction</a:t>
            </a:r>
            <a:endParaRPr lang="en-US" sz="1800" dirty="0">
              <a:effectLst/>
              <a:latin typeface="Cascadia Code" panose="020B0609020000020004" pitchFamily="49" charset="0"/>
            </a:endParaRPr>
          </a:p>
          <a:p>
            <a:r>
              <a:rPr lang="en-US" dirty="0"/>
              <a:t>New-</a:t>
            </a:r>
            <a:r>
              <a:rPr lang="en-US" dirty="0" err="1"/>
              <a:t>GitHubAction</a:t>
            </a:r>
            <a:r>
              <a:rPr lang="en-US" dirty="0"/>
              <a:t> -Name ‘</a:t>
            </a:r>
            <a:r>
              <a:rPr lang="en-US" dirty="0" err="1"/>
              <a:t>FruitAPI</a:t>
            </a:r>
            <a:r>
              <a:rPr lang="en-US" dirty="0"/>
              <a:t>' -Description 'description' -Action Invoke-</a:t>
            </a:r>
            <a:r>
              <a:rPr lang="en-US" dirty="0" err="1"/>
              <a:t>FruitAPI</a:t>
            </a:r>
            <a:r>
              <a:rPr lang="en-US" dirty="0"/>
              <a:t> -</a:t>
            </a:r>
            <a:r>
              <a:rPr lang="en-US" dirty="0" err="1"/>
              <a:t>OutputPath</a:t>
            </a:r>
            <a:r>
              <a:rPr lang="en-US" dirty="0"/>
              <a:t> C:\Temp\myAction.yaml -Icon Warning -Color red</a:t>
            </a:r>
          </a:p>
          <a:p>
            <a:endParaRPr lang="en-US" dirty="0"/>
          </a:p>
          <a:p>
            <a:r>
              <a:rPr lang="en-US" dirty="0"/>
              <a:t>Get-Content C:\Temp\myAction.yaml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https://github.com/StartAutomating/PSDevOps/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640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7227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95CE2E1D-7B0F-1A19-EF9B-635B495CD5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66" y="6404814"/>
            <a:ext cx="227421" cy="22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7372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E41C18B-4B2E-55EB-9945-9E06702FB6F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66" y="6404814"/>
            <a:ext cx="227421" cy="22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Get going with GitHub actions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Björn Sundling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1653758"/>
            <a:ext cx="2782207" cy="4755751"/>
          </a:xfrm>
        </p:spPr>
        <p:txBody>
          <a:bodyPr>
            <a:normAutofit/>
          </a:bodyPr>
          <a:lstStyle/>
          <a:p>
            <a:r>
              <a:rPr lang="en-GB" dirty="0"/>
              <a:t>Shoutout: </a:t>
            </a:r>
          </a:p>
          <a:p>
            <a:r>
              <a:rPr lang="en-GB" dirty="0"/>
              <a:t>James Brundage,</a:t>
            </a:r>
          </a:p>
          <a:p>
            <a:r>
              <a:rPr lang="en-GB" dirty="0"/>
              <a:t>@StartAutomating</a:t>
            </a:r>
          </a:p>
          <a:p>
            <a:r>
              <a:rPr lang="en-GB" dirty="0" err="1"/>
              <a:t>PSDevOps</a:t>
            </a:r>
            <a:r>
              <a:rPr lang="en-GB" dirty="0"/>
              <a:t>:</a:t>
            </a:r>
          </a:p>
          <a:p>
            <a:r>
              <a:rPr lang="en-GB" dirty="0"/>
              <a:t>The lazy way to Actions!</a:t>
            </a:r>
          </a:p>
          <a:p>
            <a:r>
              <a:rPr lang="en-GB" b="1" dirty="0"/>
              <a:t>https://github.com/StartAutomating/PSDevOps/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92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Please, no hard questions… </a:t>
            </a:r>
            <a:r>
              <a:rPr lang="en-US" dirty="0"/>
              <a:t>😉</a:t>
            </a:r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Björn Sundling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Bio means cinema in Swedish. That’s a thing you know now.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Azure DevOps consultant @ Advania Sweden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Writer of texts @ bjompen.com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Releaser of codes @ GitHub.com/bjompen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Walker of dogs @ home with Karma</a:t>
            </a:r>
          </a:p>
        </p:txBody>
      </p:sp>
      <p:pic>
        <p:nvPicPr>
          <p:cNvPr id="3" name="Picture 2" descr="A person taking a selfie with a dog&#10;&#10;Description automatically generated">
            <a:extLst>
              <a:ext uri="{FF2B5EF4-FFF2-40B4-BE49-F238E27FC236}">
                <a16:creationId xmlns:a16="http://schemas.microsoft.com/office/drawing/2014/main" id="{E6AC99B3-68FC-A655-F3F1-448A4E4B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is GitHub actions?</a:t>
            </a:r>
          </a:p>
          <a:p>
            <a:pPr lvl="1"/>
            <a:r>
              <a:rPr lang="en-US" dirty="0"/>
              <a:t>(for real.. This is not as clear as you’d think)</a:t>
            </a:r>
          </a:p>
          <a:p>
            <a:r>
              <a:rPr lang="en-US" dirty="0"/>
              <a:t>My first action</a:t>
            </a:r>
          </a:p>
          <a:p>
            <a:r>
              <a:rPr lang="en-US" dirty="0"/>
              <a:t>Decorations</a:t>
            </a:r>
          </a:p>
          <a:p>
            <a:r>
              <a:rPr lang="en-US" dirty="0"/>
              <a:t>Publishing actions</a:t>
            </a:r>
          </a:p>
          <a:p>
            <a:r>
              <a:rPr lang="en-US" sz="1800" dirty="0"/>
              <a:t>Container actions</a:t>
            </a:r>
          </a:p>
          <a:p>
            <a:r>
              <a:rPr lang="en-US" sz="1800" dirty="0" err="1"/>
              <a:t>PSDevOps</a:t>
            </a:r>
            <a:r>
              <a:rPr lang="en-US" sz="1800" dirty="0"/>
              <a:t> – the lazy way to actions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884EED-E07A-2B4D-CD0D-3A31192AF1A0}"/>
              </a:ext>
            </a:extLst>
          </p:cNvPr>
          <p:cNvSpPr/>
          <p:nvPr/>
        </p:nvSpPr>
        <p:spPr>
          <a:xfrm>
            <a:off x="1341875" y="3952188"/>
            <a:ext cx="8625016" cy="150752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RUNNER</a:t>
            </a:r>
            <a:endParaRPr lang="en-S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50D87B-5DB6-8C6E-4CB8-BB6C207F9468}"/>
              </a:ext>
            </a:extLst>
          </p:cNvPr>
          <p:cNvSpPr/>
          <p:nvPr/>
        </p:nvSpPr>
        <p:spPr>
          <a:xfrm>
            <a:off x="7214561" y="4057754"/>
            <a:ext cx="2752330" cy="6672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Actions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</a:t>
            </a:r>
            <a:r>
              <a:rPr lang="en-US" dirty="0"/>
              <a:t>hat is GitHub actions?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GitHub actions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0A0C00-820A-ABF1-0AD6-B1736C220F1B}"/>
              </a:ext>
            </a:extLst>
          </p:cNvPr>
          <p:cNvSpPr/>
          <p:nvPr/>
        </p:nvSpPr>
        <p:spPr>
          <a:xfrm>
            <a:off x="838200" y="2347784"/>
            <a:ext cx="9632366" cy="667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Actions – The Platform</a:t>
            </a:r>
            <a:endParaRPr lang="en-S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12C06B-E09C-BDA6-24DE-7F353AC17C8F}"/>
              </a:ext>
            </a:extLst>
          </p:cNvPr>
          <p:cNvSpPr/>
          <p:nvPr/>
        </p:nvSpPr>
        <p:spPr>
          <a:xfrm>
            <a:off x="1341875" y="3149986"/>
            <a:ext cx="8625016" cy="667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Workflows</a:t>
            </a:r>
            <a:endParaRPr lang="en-S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A60DE4-B6C6-D64F-8FD2-60EF817EB4D2}"/>
              </a:ext>
            </a:extLst>
          </p:cNvPr>
          <p:cNvSpPr/>
          <p:nvPr/>
        </p:nvSpPr>
        <p:spPr>
          <a:xfrm>
            <a:off x="1341875" y="4061424"/>
            <a:ext cx="2752330" cy="6672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</a:t>
            </a:r>
            <a:endParaRPr lang="en-S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B4D632-C1F8-829C-5B54-A0A5C1551E2D}"/>
              </a:ext>
            </a:extLst>
          </p:cNvPr>
          <p:cNvSpPr/>
          <p:nvPr/>
        </p:nvSpPr>
        <p:spPr>
          <a:xfrm>
            <a:off x="4278218" y="4061424"/>
            <a:ext cx="2752330" cy="66726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  <a:endParaRPr lang="en-S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8CABEA9-3FEB-4CC6-46DB-F04A06401C3B}"/>
              </a:ext>
            </a:extLst>
          </p:cNvPr>
          <p:cNvSpPr/>
          <p:nvPr/>
        </p:nvSpPr>
        <p:spPr>
          <a:xfrm>
            <a:off x="7214561" y="4057753"/>
            <a:ext cx="2752330" cy="667265"/>
          </a:xfrm>
          <a:prstGeom prst="roundRect">
            <a:avLst/>
          </a:prstGeom>
          <a:solidFill>
            <a:srgbClr val="FF0000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Actions</a:t>
            </a:r>
            <a:endParaRPr lang="en-SE" dirty="0">
              <a:solidFill>
                <a:schemeClr val="tx1"/>
              </a:solidFill>
            </a:endParaRPr>
          </a:p>
        </p:txBody>
      </p:sp>
      <p:pic>
        <p:nvPicPr>
          <p:cNvPr id="10" name="Picture 9" descr="A group of people on an airplane&#10;&#10;Description automatically generated with medium confidence">
            <a:extLst>
              <a:ext uri="{FF2B5EF4-FFF2-40B4-BE49-F238E27FC236}">
                <a16:creationId xmlns:a16="http://schemas.microsoft.com/office/drawing/2014/main" id="{38AC7277-AD1B-9E96-3ACC-2B2989364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109" y="1232104"/>
            <a:ext cx="6343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My first action!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2477407" cy="1500187"/>
          </a:xfrm>
        </p:spPr>
        <p:txBody>
          <a:bodyPr/>
          <a:lstStyle/>
          <a:p>
            <a:r>
              <a:rPr lang="en-GB" dirty="0"/>
              <a:t>Improved and shared actions!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597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Published actions!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7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2572341" cy="1500187"/>
          </a:xfrm>
        </p:spPr>
        <p:txBody>
          <a:bodyPr/>
          <a:lstStyle/>
          <a:p>
            <a:r>
              <a:rPr lang="en-GB" dirty="0"/>
              <a:t>Container Actions!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23088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851</Words>
  <Application>Microsoft Office PowerPoint</Application>
  <PresentationFormat>Widescreen</PresentationFormat>
  <Paragraphs>153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Cascadia Code</vt:lpstr>
      <vt:lpstr>Consolas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What is GitHub actions?</vt:lpstr>
      <vt:lpstr>Demos</vt:lpstr>
      <vt:lpstr>Demos</vt:lpstr>
      <vt:lpstr>Demos</vt:lpstr>
      <vt:lpstr>Demos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Björn Sundling</cp:lastModifiedBy>
  <cp:revision>58</cp:revision>
  <dcterms:created xsi:type="dcterms:W3CDTF">2022-05-02T14:38:43Z</dcterms:created>
  <dcterms:modified xsi:type="dcterms:W3CDTF">2023-06-19T14:00:49Z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